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37" autoAdjust="0"/>
  </p:normalViewPr>
  <p:slideViewPr>
    <p:cSldViewPr>
      <p:cViewPr>
        <p:scale>
          <a:sx n="60" d="100"/>
          <a:sy n="60" d="100"/>
        </p:scale>
        <p:origin x="-7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Income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_("$"* #,##0.00_);_("$"* \(#,##0.00\);_("$"* "-"??_);_(@_)</c:formatCode>
                <c:ptCount val="4"/>
                <c:pt idx="0">
                  <c:v>125000</c:v>
                </c:pt>
                <c:pt idx="1">
                  <c:v>225000</c:v>
                </c:pt>
                <c:pt idx="2">
                  <c:v>562000</c:v>
                </c:pt>
                <c:pt idx="3">
                  <c:v>1175000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Expenses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Sheet1!$C$2:$C$5</c:f>
              <c:numCache>
                <c:formatCode>_("$"* #,##0.00_);_("$"* \(#,##0.00\);_("$"* "-"??_);_(@_)</c:formatCode>
                <c:ptCount val="4"/>
                <c:pt idx="0">
                  <c:v>250469</c:v>
                </c:pt>
                <c:pt idx="1">
                  <c:v>164000</c:v>
                </c:pt>
                <c:pt idx="2">
                  <c:v>365000</c:v>
                </c:pt>
                <c:pt idx="3">
                  <c:v>785000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245696"/>
        <c:axId val="41280256"/>
        <c:axId val="0"/>
      </c:bar3DChart>
      <c:catAx>
        <c:axId val="4124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1280256"/>
        <c:crosses val="autoZero"/>
        <c:auto val="1"/>
        <c:lblAlgn val="ctr"/>
        <c:lblOffset val="100"/>
        <c:noMultiLvlLbl val="0"/>
      </c:catAx>
      <c:valAx>
        <c:axId val="41280256"/>
        <c:scaling>
          <c:orientation val="minMax"/>
        </c:scaling>
        <c:delete val="0"/>
        <c:axPos val="l"/>
        <c:majorGridlines/>
        <c:numFmt formatCode="_(&quot;$&quot;* #,##0.00_);_(&quot;$&quot;* \(#,##0.00\);_(&quot;$&quot;* &quot;-&quot;??_);_(@_)" sourceLinked="1"/>
        <c:majorTickMark val="out"/>
        <c:minorTickMark val="none"/>
        <c:tickLblPos val="nextTo"/>
        <c:crossAx val="412456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5E3F7E-5333-45A1-BDD8-61901BF99F70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DE29743F-0812-4941-A434-CB3C1054BA20}">
      <dgm:prSet phldrT="[Text]"/>
      <dgm:spPr/>
      <dgm:t>
        <a:bodyPr/>
        <a:lstStyle/>
        <a:p>
          <a:r>
            <a:rPr lang="en-US" dirty="0" smtClean="0"/>
            <a:t>2010</a:t>
          </a:r>
          <a:endParaRPr lang="en-CA" dirty="0"/>
        </a:p>
      </dgm:t>
    </dgm:pt>
    <dgm:pt modelId="{62D796D4-9164-4D7E-BB9C-B9CFB1DFD8AF}" type="parTrans" cxnId="{C7F44F06-2E57-4022-848C-CD97B059D4E5}">
      <dgm:prSet/>
      <dgm:spPr/>
      <dgm:t>
        <a:bodyPr/>
        <a:lstStyle/>
        <a:p>
          <a:endParaRPr lang="en-CA"/>
        </a:p>
      </dgm:t>
    </dgm:pt>
    <dgm:pt modelId="{A7251719-155A-40D4-A0CC-9BC593873E8A}" type="sibTrans" cxnId="{C7F44F06-2E57-4022-848C-CD97B059D4E5}">
      <dgm:prSet/>
      <dgm:spPr/>
      <dgm:t>
        <a:bodyPr/>
        <a:lstStyle/>
        <a:p>
          <a:endParaRPr lang="en-CA"/>
        </a:p>
      </dgm:t>
    </dgm:pt>
    <dgm:pt modelId="{66E18486-EC57-4826-9F8C-E61E63CE002F}">
      <dgm:prSet phldrT="[Text]"/>
      <dgm:spPr/>
      <dgm:t>
        <a:bodyPr/>
        <a:lstStyle/>
        <a:p>
          <a:r>
            <a:rPr lang="en-US" dirty="0" smtClean="0"/>
            <a:t>A Log Cabin</a:t>
          </a:r>
          <a:endParaRPr lang="en-CA" dirty="0"/>
        </a:p>
      </dgm:t>
    </dgm:pt>
    <dgm:pt modelId="{451F4396-5142-43D3-9520-56762EFDC73A}" type="parTrans" cxnId="{C73AE40B-1531-4C45-BADE-5F7E6F53B735}">
      <dgm:prSet/>
      <dgm:spPr/>
      <dgm:t>
        <a:bodyPr/>
        <a:lstStyle/>
        <a:p>
          <a:endParaRPr lang="en-CA"/>
        </a:p>
      </dgm:t>
    </dgm:pt>
    <dgm:pt modelId="{53E2B92E-50EA-4C16-8969-D593AB62E2B4}" type="sibTrans" cxnId="{C73AE40B-1531-4C45-BADE-5F7E6F53B735}">
      <dgm:prSet/>
      <dgm:spPr/>
      <dgm:t>
        <a:bodyPr/>
        <a:lstStyle/>
        <a:p>
          <a:endParaRPr lang="en-CA"/>
        </a:p>
      </dgm:t>
    </dgm:pt>
    <dgm:pt modelId="{E311DADC-3BF1-4AFF-AC60-4E55CE5E8E44}">
      <dgm:prSet phldrT="[Text]"/>
      <dgm:spPr/>
      <dgm:t>
        <a:bodyPr/>
        <a:lstStyle/>
        <a:p>
          <a:r>
            <a:rPr lang="en-US" dirty="0" smtClean="0"/>
            <a:t>A Snow Storm</a:t>
          </a:r>
          <a:endParaRPr lang="en-CA" dirty="0"/>
        </a:p>
      </dgm:t>
    </dgm:pt>
    <dgm:pt modelId="{9B969621-7365-460F-A594-64B3D5FC48C3}" type="parTrans" cxnId="{574DA59F-3FC9-4411-8291-EE9D13488D27}">
      <dgm:prSet/>
      <dgm:spPr/>
      <dgm:t>
        <a:bodyPr/>
        <a:lstStyle/>
        <a:p>
          <a:endParaRPr lang="en-CA"/>
        </a:p>
      </dgm:t>
    </dgm:pt>
    <dgm:pt modelId="{E03B4BDD-2659-40DB-8182-08C91EC89A31}" type="sibTrans" cxnId="{574DA59F-3FC9-4411-8291-EE9D13488D27}">
      <dgm:prSet/>
      <dgm:spPr/>
      <dgm:t>
        <a:bodyPr/>
        <a:lstStyle/>
        <a:p>
          <a:endParaRPr lang="en-CA"/>
        </a:p>
      </dgm:t>
    </dgm:pt>
    <dgm:pt modelId="{C3EB7F07-91B2-4345-B214-76C4AE3214A2}">
      <dgm:prSet phldrT="[Text]"/>
      <dgm:spPr/>
      <dgm:t>
        <a:bodyPr/>
        <a:lstStyle/>
        <a:p>
          <a:r>
            <a:rPr lang="en-US" dirty="0" smtClean="0"/>
            <a:t>2011</a:t>
          </a:r>
          <a:endParaRPr lang="en-CA" dirty="0"/>
        </a:p>
      </dgm:t>
    </dgm:pt>
    <dgm:pt modelId="{1CBDE0FA-7C7A-4A26-8666-4F84BD4C81EB}" type="parTrans" cxnId="{F2DD2DC4-FE9D-42BB-AF7F-5D7BB2372841}">
      <dgm:prSet/>
      <dgm:spPr/>
      <dgm:t>
        <a:bodyPr/>
        <a:lstStyle/>
        <a:p>
          <a:endParaRPr lang="en-CA"/>
        </a:p>
      </dgm:t>
    </dgm:pt>
    <dgm:pt modelId="{3F74A364-6C02-433D-B370-8F1E4CC23696}" type="sibTrans" cxnId="{F2DD2DC4-FE9D-42BB-AF7F-5D7BB2372841}">
      <dgm:prSet/>
      <dgm:spPr/>
      <dgm:t>
        <a:bodyPr/>
        <a:lstStyle/>
        <a:p>
          <a:endParaRPr lang="en-CA"/>
        </a:p>
      </dgm:t>
    </dgm:pt>
    <dgm:pt modelId="{82B73FF3-3A8F-4703-8CB9-994FE5696D57}">
      <dgm:prSet phldrT="[Text]"/>
      <dgm:spPr/>
      <dgm:t>
        <a:bodyPr/>
        <a:lstStyle/>
        <a:p>
          <a:r>
            <a:rPr lang="en-US" dirty="0" smtClean="0"/>
            <a:t>Web Site</a:t>
          </a:r>
          <a:endParaRPr lang="en-CA" dirty="0"/>
        </a:p>
      </dgm:t>
    </dgm:pt>
    <dgm:pt modelId="{D741917C-9435-45A1-9DBE-D30E7D67E977}" type="parTrans" cxnId="{B92EA781-628B-4B09-A283-491E92D148CD}">
      <dgm:prSet/>
      <dgm:spPr/>
      <dgm:t>
        <a:bodyPr/>
        <a:lstStyle/>
        <a:p>
          <a:endParaRPr lang="en-CA"/>
        </a:p>
      </dgm:t>
    </dgm:pt>
    <dgm:pt modelId="{0136BEC7-99D8-4382-86D6-2AF70785DE8F}" type="sibTrans" cxnId="{B92EA781-628B-4B09-A283-491E92D148CD}">
      <dgm:prSet/>
      <dgm:spPr/>
      <dgm:t>
        <a:bodyPr/>
        <a:lstStyle/>
        <a:p>
          <a:endParaRPr lang="en-CA"/>
        </a:p>
      </dgm:t>
    </dgm:pt>
    <dgm:pt modelId="{7ED5B3D2-087B-423C-AB2F-11482AF83724}">
      <dgm:prSet phldrT="[Text]"/>
      <dgm:spPr/>
      <dgm:t>
        <a:bodyPr/>
        <a:lstStyle/>
        <a:p>
          <a:r>
            <a:rPr lang="en-US" dirty="0" smtClean="0"/>
            <a:t>New Members</a:t>
          </a:r>
          <a:endParaRPr lang="en-CA" dirty="0"/>
        </a:p>
      </dgm:t>
    </dgm:pt>
    <dgm:pt modelId="{ADBB5EB4-AC62-420F-A83A-9E3BC889E4CF}" type="parTrans" cxnId="{22218048-64D6-4A95-A770-69F54B652507}">
      <dgm:prSet/>
      <dgm:spPr/>
      <dgm:t>
        <a:bodyPr/>
        <a:lstStyle/>
        <a:p>
          <a:endParaRPr lang="en-CA"/>
        </a:p>
      </dgm:t>
    </dgm:pt>
    <dgm:pt modelId="{9E4184B4-DD52-487C-8A5B-B2B8B4975338}" type="sibTrans" cxnId="{22218048-64D6-4A95-A770-69F54B652507}">
      <dgm:prSet/>
      <dgm:spPr/>
      <dgm:t>
        <a:bodyPr/>
        <a:lstStyle/>
        <a:p>
          <a:endParaRPr lang="en-CA"/>
        </a:p>
      </dgm:t>
    </dgm:pt>
    <dgm:pt modelId="{57F8F67F-E308-4C37-B349-70AE6400D6A8}">
      <dgm:prSet phldrT="[Text]"/>
      <dgm:spPr/>
      <dgm:t>
        <a:bodyPr/>
        <a:lstStyle/>
        <a:p>
          <a:r>
            <a:rPr lang="en-US" dirty="0" smtClean="0"/>
            <a:t>2012</a:t>
          </a:r>
          <a:endParaRPr lang="en-CA" dirty="0"/>
        </a:p>
      </dgm:t>
    </dgm:pt>
    <dgm:pt modelId="{A14A3725-82D1-4864-A221-8E66F4AEE9EE}" type="parTrans" cxnId="{B1B8C379-E5C3-4814-8CF6-5DA7583EBC2F}">
      <dgm:prSet/>
      <dgm:spPr/>
      <dgm:t>
        <a:bodyPr/>
        <a:lstStyle/>
        <a:p>
          <a:endParaRPr lang="en-CA"/>
        </a:p>
      </dgm:t>
    </dgm:pt>
    <dgm:pt modelId="{05A1AAB5-BAD5-450C-BDA8-657A66934450}" type="sibTrans" cxnId="{B1B8C379-E5C3-4814-8CF6-5DA7583EBC2F}">
      <dgm:prSet/>
      <dgm:spPr/>
      <dgm:t>
        <a:bodyPr/>
        <a:lstStyle/>
        <a:p>
          <a:endParaRPr lang="en-CA"/>
        </a:p>
      </dgm:t>
    </dgm:pt>
    <dgm:pt modelId="{049E3A01-7499-4363-9AAD-533D2D8177E0}">
      <dgm:prSet phldrT="[Text]"/>
      <dgm:spPr/>
      <dgm:t>
        <a:bodyPr/>
        <a:lstStyle/>
        <a:p>
          <a:r>
            <a:rPr lang="en-US" dirty="0" smtClean="0"/>
            <a:t>100 Members</a:t>
          </a:r>
          <a:endParaRPr lang="en-CA" dirty="0"/>
        </a:p>
      </dgm:t>
    </dgm:pt>
    <dgm:pt modelId="{DF6BD86C-6B3C-400B-8D18-46716A1DFE63}" type="parTrans" cxnId="{8743B00C-51A1-4C4A-A12E-FCC2A12D2F33}">
      <dgm:prSet/>
      <dgm:spPr/>
      <dgm:t>
        <a:bodyPr/>
        <a:lstStyle/>
        <a:p>
          <a:endParaRPr lang="en-CA"/>
        </a:p>
      </dgm:t>
    </dgm:pt>
    <dgm:pt modelId="{A1027CDB-9396-4E5F-9CA9-6CC72B8D95E1}" type="sibTrans" cxnId="{8743B00C-51A1-4C4A-A12E-FCC2A12D2F33}">
      <dgm:prSet/>
      <dgm:spPr/>
      <dgm:t>
        <a:bodyPr/>
        <a:lstStyle/>
        <a:p>
          <a:endParaRPr lang="en-CA"/>
        </a:p>
      </dgm:t>
    </dgm:pt>
    <dgm:pt modelId="{3BDF0A3E-0078-43B7-9991-E6918CED149B}">
      <dgm:prSet phldrT="[Text]"/>
      <dgm:spPr/>
      <dgm:t>
        <a:bodyPr/>
        <a:lstStyle/>
        <a:p>
          <a:r>
            <a:rPr lang="en-US" dirty="0" smtClean="0"/>
            <a:t>Profit!</a:t>
          </a:r>
          <a:endParaRPr lang="en-CA" dirty="0"/>
        </a:p>
      </dgm:t>
    </dgm:pt>
    <dgm:pt modelId="{C689710B-8781-4939-BC8A-B868433D9697}" type="parTrans" cxnId="{AE3E553B-3D2B-4EB3-B73A-D1E46077984A}">
      <dgm:prSet/>
      <dgm:spPr/>
      <dgm:t>
        <a:bodyPr/>
        <a:lstStyle/>
        <a:p>
          <a:endParaRPr lang="en-CA"/>
        </a:p>
      </dgm:t>
    </dgm:pt>
    <dgm:pt modelId="{065D4001-62C6-4A7A-A067-D2FD207CEE66}" type="sibTrans" cxnId="{AE3E553B-3D2B-4EB3-B73A-D1E46077984A}">
      <dgm:prSet/>
      <dgm:spPr/>
      <dgm:t>
        <a:bodyPr/>
        <a:lstStyle/>
        <a:p>
          <a:endParaRPr lang="en-CA"/>
        </a:p>
      </dgm:t>
    </dgm:pt>
    <dgm:pt modelId="{611B7221-C5B9-40C4-A386-782FBB0E6659}" type="pres">
      <dgm:prSet presAssocID="{AE5E3F7E-5333-45A1-BDD8-61901BF99F7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786FC075-3202-48A2-BAD0-9935E4C19967}" type="pres">
      <dgm:prSet presAssocID="{DE29743F-0812-4941-A434-CB3C1054BA20}" presName="compNode" presStyleCnt="0"/>
      <dgm:spPr/>
    </dgm:pt>
    <dgm:pt modelId="{A48B7977-5D1A-4650-A3CA-BA84C39E50C0}" type="pres">
      <dgm:prSet presAssocID="{DE29743F-0812-4941-A434-CB3C1054BA20}" presName="noGeometry" presStyleCnt="0"/>
      <dgm:spPr/>
    </dgm:pt>
    <dgm:pt modelId="{5D658CD7-B874-469D-BEBC-C1F28E7EA78A}" type="pres">
      <dgm:prSet presAssocID="{DE29743F-0812-4941-A434-CB3C1054BA20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71B75E7-B5D6-4BA2-B252-B927052502AE}" type="pres">
      <dgm:prSet presAssocID="{DE29743F-0812-4941-A434-CB3C1054BA20}" presName="childTextHidden" presStyleLbl="bgAccFollowNode1" presStyleIdx="0" presStyleCnt="3"/>
      <dgm:spPr/>
      <dgm:t>
        <a:bodyPr/>
        <a:lstStyle/>
        <a:p>
          <a:endParaRPr lang="en-CA"/>
        </a:p>
      </dgm:t>
    </dgm:pt>
    <dgm:pt modelId="{925B54D5-0AA4-4287-A26E-1EFF98BD5690}" type="pres">
      <dgm:prSet presAssocID="{DE29743F-0812-4941-A434-CB3C1054BA2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B325FD05-FA09-4AFD-87A6-387CBF1A6C28}" type="pres">
      <dgm:prSet presAssocID="{DE29743F-0812-4941-A434-CB3C1054BA20}" presName="aSpace" presStyleCnt="0"/>
      <dgm:spPr/>
    </dgm:pt>
    <dgm:pt modelId="{0E11660B-ED4A-46B3-B7AD-CBE4647E6592}" type="pres">
      <dgm:prSet presAssocID="{C3EB7F07-91B2-4345-B214-76C4AE3214A2}" presName="compNode" presStyleCnt="0"/>
      <dgm:spPr/>
    </dgm:pt>
    <dgm:pt modelId="{B9151BAF-0507-4688-9040-4AC3889A3BF4}" type="pres">
      <dgm:prSet presAssocID="{C3EB7F07-91B2-4345-B214-76C4AE3214A2}" presName="noGeometry" presStyleCnt="0"/>
      <dgm:spPr/>
    </dgm:pt>
    <dgm:pt modelId="{D7B0E595-35CD-4774-A04C-B343970BDFA7}" type="pres">
      <dgm:prSet presAssocID="{C3EB7F07-91B2-4345-B214-76C4AE3214A2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9330864-4238-45FA-A07B-C116D5AA39FC}" type="pres">
      <dgm:prSet presAssocID="{C3EB7F07-91B2-4345-B214-76C4AE3214A2}" presName="childTextHidden" presStyleLbl="bgAccFollowNode1" presStyleIdx="1" presStyleCnt="3"/>
      <dgm:spPr/>
      <dgm:t>
        <a:bodyPr/>
        <a:lstStyle/>
        <a:p>
          <a:endParaRPr lang="en-CA"/>
        </a:p>
      </dgm:t>
    </dgm:pt>
    <dgm:pt modelId="{9973C679-CEE0-4494-B5E8-21AF840F3E00}" type="pres">
      <dgm:prSet presAssocID="{C3EB7F07-91B2-4345-B214-76C4AE3214A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DD6C3EF-0F50-45A3-861F-8F033A66AC9D}" type="pres">
      <dgm:prSet presAssocID="{C3EB7F07-91B2-4345-B214-76C4AE3214A2}" presName="aSpace" presStyleCnt="0"/>
      <dgm:spPr/>
    </dgm:pt>
    <dgm:pt modelId="{3F61F184-169E-4E8F-A037-0404C446922A}" type="pres">
      <dgm:prSet presAssocID="{57F8F67F-E308-4C37-B349-70AE6400D6A8}" presName="compNode" presStyleCnt="0"/>
      <dgm:spPr/>
    </dgm:pt>
    <dgm:pt modelId="{8E6F48EA-3367-4E58-A586-C661A6AC3988}" type="pres">
      <dgm:prSet presAssocID="{57F8F67F-E308-4C37-B349-70AE6400D6A8}" presName="noGeometry" presStyleCnt="0"/>
      <dgm:spPr/>
    </dgm:pt>
    <dgm:pt modelId="{821A89C1-9EE8-41DA-B23B-3299C41F495E}" type="pres">
      <dgm:prSet presAssocID="{57F8F67F-E308-4C37-B349-70AE6400D6A8}" presName="childTextVisible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F81A174E-CCC3-4248-81DB-358A220E3EE0}" type="pres">
      <dgm:prSet presAssocID="{57F8F67F-E308-4C37-B349-70AE6400D6A8}" presName="childTextHidden" presStyleLbl="bgAccFollowNode1" presStyleIdx="2" presStyleCnt="3"/>
      <dgm:spPr/>
      <dgm:t>
        <a:bodyPr/>
        <a:lstStyle/>
        <a:p>
          <a:endParaRPr lang="en-CA"/>
        </a:p>
      </dgm:t>
    </dgm:pt>
    <dgm:pt modelId="{4D05F1CD-BC79-4D1E-92FF-18A6E8C2CD6E}" type="pres">
      <dgm:prSet presAssocID="{57F8F67F-E308-4C37-B349-70AE6400D6A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574DA59F-3FC9-4411-8291-EE9D13488D27}" srcId="{DE29743F-0812-4941-A434-CB3C1054BA20}" destId="{E311DADC-3BF1-4AFF-AC60-4E55CE5E8E44}" srcOrd="1" destOrd="0" parTransId="{9B969621-7365-460F-A594-64B3D5FC48C3}" sibTransId="{E03B4BDD-2659-40DB-8182-08C91EC89A31}"/>
    <dgm:cxn modelId="{F2DD2DC4-FE9D-42BB-AF7F-5D7BB2372841}" srcId="{AE5E3F7E-5333-45A1-BDD8-61901BF99F70}" destId="{C3EB7F07-91B2-4345-B214-76C4AE3214A2}" srcOrd="1" destOrd="0" parTransId="{1CBDE0FA-7C7A-4A26-8666-4F84BD4C81EB}" sibTransId="{3F74A364-6C02-433D-B370-8F1E4CC23696}"/>
    <dgm:cxn modelId="{C73AE40B-1531-4C45-BADE-5F7E6F53B735}" srcId="{DE29743F-0812-4941-A434-CB3C1054BA20}" destId="{66E18486-EC57-4826-9F8C-E61E63CE002F}" srcOrd="0" destOrd="0" parTransId="{451F4396-5142-43D3-9520-56762EFDC73A}" sibTransId="{53E2B92E-50EA-4C16-8969-D593AB62E2B4}"/>
    <dgm:cxn modelId="{B92EA781-628B-4B09-A283-491E92D148CD}" srcId="{C3EB7F07-91B2-4345-B214-76C4AE3214A2}" destId="{82B73FF3-3A8F-4703-8CB9-994FE5696D57}" srcOrd="0" destOrd="0" parTransId="{D741917C-9435-45A1-9DBE-D30E7D67E977}" sibTransId="{0136BEC7-99D8-4382-86D6-2AF70785DE8F}"/>
    <dgm:cxn modelId="{164A2353-18E8-4B9B-8A1D-84C3148C5D21}" type="presOf" srcId="{57F8F67F-E308-4C37-B349-70AE6400D6A8}" destId="{4D05F1CD-BC79-4D1E-92FF-18A6E8C2CD6E}" srcOrd="0" destOrd="0" presId="urn:microsoft.com/office/officeart/2005/8/layout/hProcess6"/>
    <dgm:cxn modelId="{C7F44F06-2E57-4022-848C-CD97B059D4E5}" srcId="{AE5E3F7E-5333-45A1-BDD8-61901BF99F70}" destId="{DE29743F-0812-4941-A434-CB3C1054BA20}" srcOrd="0" destOrd="0" parTransId="{62D796D4-9164-4D7E-BB9C-B9CFB1DFD8AF}" sibTransId="{A7251719-155A-40D4-A0CC-9BC593873E8A}"/>
    <dgm:cxn modelId="{A258F394-3873-4E64-9DD0-FA54D6D8A31D}" type="presOf" srcId="{E311DADC-3BF1-4AFF-AC60-4E55CE5E8E44}" destId="{5D658CD7-B874-469D-BEBC-C1F28E7EA78A}" srcOrd="0" destOrd="1" presId="urn:microsoft.com/office/officeart/2005/8/layout/hProcess6"/>
    <dgm:cxn modelId="{8743B00C-51A1-4C4A-A12E-FCC2A12D2F33}" srcId="{57F8F67F-E308-4C37-B349-70AE6400D6A8}" destId="{049E3A01-7499-4363-9AAD-533D2D8177E0}" srcOrd="0" destOrd="0" parTransId="{DF6BD86C-6B3C-400B-8D18-46716A1DFE63}" sibTransId="{A1027CDB-9396-4E5F-9CA9-6CC72B8D95E1}"/>
    <dgm:cxn modelId="{2CDAD7E2-B451-47B5-B812-9AE71F852526}" type="presOf" srcId="{DE29743F-0812-4941-A434-CB3C1054BA20}" destId="{925B54D5-0AA4-4287-A26E-1EFF98BD5690}" srcOrd="0" destOrd="0" presId="urn:microsoft.com/office/officeart/2005/8/layout/hProcess6"/>
    <dgm:cxn modelId="{E2C865F1-A00B-42BF-8A26-51A40FCB8035}" type="presOf" srcId="{3BDF0A3E-0078-43B7-9991-E6918CED149B}" destId="{821A89C1-9EE8-41DA-B23B-3299C41F495E}" srcOrd="0" destOrd="1" presId="urn:microsoft.com/office/officeart/2005/8/layout/hProcess6"/>
    <dgm:cxn modelId="{22218048-64D6-4A95-A770-69F54B652507}" srcId="{C3EB7F07-91B2-4345-B214-76C4AE3214A2}" destId="{7ED5B3D2-087B-423C-AB2F-11482AF83724}" srcOrd="1" destOrd="0" parTransId="{ADBB5EB4-AC62-420F-A83A-9E3BC889E4CF}" sibTransId="{9E4184B4-DD52-487C-8A5B-B2B8B4975338}"/>
    <dgm:cxn modelId="{EAAEDBD8-7F4F-452B-B0B7-0B36C613C9B5}" type="presOf" srcId="{049E3A01-7499-4363-9AAD-533D2D8177E0}" destId="{821A89C1-9EE8-41DA-B23B-3299C41F495E}" srcOrd="0" destOrd="0" presId="urn:microsoft.com/office/officeart/2005/8/layout/hProcess6"/>
    <dgm:cxn modelId="{AC52BC9D-93C4-49E4-AA76-AEE0D7164D21}" type="presOf" srcId="{7ED5B3D2-087B-423C-AB2F-11482AF83724}" destId="{D7B0E595-35CD-4774-A04C-B343970BDFA7}" srcOrd="0" destOrd="1" presId="urn:microsoft.com/office/officeart/2005/8/layout/hProcess6"/>
    <dgm:cxn modelId="{04C894F3-E46E-43A4-8B02-456545FE7A78}" type="presOf" srcId="{82B73FF3-3A8F-4703-8CB9-994FE5696D57}" destId="{79330864-4238-45FA-A07B-C116D5AA39FC}" srcOrd="1" destOrd="0" presId="urn:microsoft.com/office/officeart/2005/8/layout/hProcess6"/>
    <dgm:cxn modelId="{47EB7F27-01AB-4136-BF22-FE0648AC8AFE}" type="presOf" srcId="{AE5E3F7E-5333-45A1-BDD8-61901BF99F70}" destId="{611B7221-C5B9-40C4-A386-782FBB0E6659}" srcOrd="0" destOrd="0" presId="urn:microsoft.com/office/officeart/2005/8/layout/hProcess6"/>
    <dgm:cxn modelId="{2E36E070-96D6-4F89-9C4A-6BD4D30F6EE5}" type="presOf" srcId="{E311DADC-3BF1-4AFF-AC60-4E55CE5E8E44}" destId="{171B75E7-B5D6-4BA2-B252-B927052502AE}" srcOrd="1" destOrd="1" presId="urn:microsoft.com/office/officeart/2005/8/layout/hProcess6"/>
    <dgm:cxn modelId="{AFFBB6BD-225D-4855-848F-2B91789D973C}" type="presOf" srcId="{82B73FF3-3A8F-4703-8CB9-994FE5696D57}" destId="{D7B0E595-35CD-4774-A04C-B343970BDFA7}" srcOrd="0" destOrd="0" presId="urn:microsoft.com/office/officeart/2005/8/layout/hProcess6"/>
    <dgm:cxn modelId="{8959D985-4E0F-4D6E-93AF-BB23F9B73C5E}" type="presOf" srcId="{66E18486-EC57-4826-9F8C-E61E63CE002F}" destId="{171B75E7-B5D6-4BA2-B252-B927052502AE}" srcOrd="1" destOrd="0" presId="urn:microsoft.com/office/officeart/2005/8/layout/hProcess6"/>
    <dgm:cxn modelId="{772CD270-3282-4920-A918-58BE32BCD993}" type="presOf" srcId="{C3EB7F07-91B2-4345-B214-76C4AE3214A2}" destId="{9973C679-CEE0-4494-B5E8-21AF840F3E00}" srcOrd="0" destOrd="0" presId="urn:microsoft.com/office/officeart/2005/8/layout/hProcess6"/>
    <dgm:cxn modelId="{AE3E553B-3D2B-4EB3-B73A-D1E46077984A}" srcId="{57F8F67F-E308-4C37-B349-70AE6400D6A8}" destId="{3BDF0A3E-0078-43B7-9991-E6918CED149B}" srcOrd="1" destOrd="0" parTransId="{C689710B-8781-4939-BC8A-B868433D9697}" sibTransId="{065D4001-62C6-4A7A-A067-D2FD207CEE66}"/>
    <dgm:cxn modelId="{1CCD5F68-4A5E-4010-B3E4-1B41A4AB36AC}" type="presOf" srcId="{7ED5B3D2-087B-423C-AB2F-11482AF83724}" destId="{79330864-4238-45FA-A07B-C116D5AA39FC}" srcOrd="1" destOrd="1" presId="urn:microsoft.com/office/officeart/2005/8/layout/hProcess6"/>
    <dgm:cxn modelId="{47818893-482E-404A-9548-3162134919FC}" type="presOf" srcId="{049E3A01-7499-4363-9AAD-533D2D8177E0}" destId="{F81A174E-CCC3-4248-81DB-358A220E3EE0}" srcOrd="1" destOrd="0" presId="urn:microsoft.com/office/officeart/2005/8/layout/hProcess6"/>
    <dgm:cxn modelId="{921C7C36-5B31-4C58-B416-5EB1F092054B}" type="presOf" srcId="{66E18486-EC57-4826-9F8C-E61E63CE002F}" destId="{5D658CD7-B874-469D-BEBC-C1F28E7EA78A}" srcOrd="0" destOrd="0" presId="urn:microsoft.com/office/officeart/2005/8/layout/hProcess6"/>
    <dgm:cxn modelId="{B1B8C379-E5C3-4814-8CF6-5DA7583EBC2F}" srcId="{AE5E3F7E-5333-45A1-BDD8-61901BF99F70}" destId="{57F8F67F-E308-4C37-B349-70AE6400D6A8}" srcOrd="2" destOrd="0" parTransId="{A14A3725-82D1-4864-A221-8E66F4AEE9EE}" sibTransId="{05A1AAB5-BAD5-450C-BDA8-657A66934450}"/>
    <dgm:cxn modelId="{5732874D-3525-4801-B6DE-E420DF6E1054}" type="presOf" srcId="{3BDF0A3E-0078-43B7-9991-E6918CED149B}" destId="{F81A174E-CCC3-4248-81DB-358A220E3EE0}" srcOrd="1" destOrd="1" presId="urn:microsoft.com/office/officeart/2005/8/layout/hProcess6"/>
    <dgm:cxn modelId="{A447E4D9-024B-45D3-8B63-77D3D599992D}" type="presParOf" srcId="{611B7221-C5B9-40C4-A386-782FBB0E6659}" destId="{786FC075-3202-48A2-BAD0-9935E4C19967}" srcOrd="0" destOrd="0" presId="urn:microsoft.com/office/officeart/2005/8/layout/hProcess6"/>
    <dgm:cxn modelId="{290425AB-C718-42FA-9524-79444EF5F7E4}" type="presParOf" srcId="{786FC075-3202-48A2-BAD0-9935E4C19967}" destId="{A48B7977-5D1A-4650-A3CA-BA84C39E50C0}" srcOrd="0" destOrd="0" presId="urn:microsoft.com/office/officeart/2005/8/layout/hProcess6"/>
    <dgm:cxn modelId="{2D9F749F-639B-4628-BDCC-1280ADB02695}" type="presParOf" srcId="{786FC075-3202-48A2-BAD0-9935E4C19967}" destId="{5D658CD7-B874-469D-BEBC-C1F28E7EA78A}" srcOrd="1" destOrd="0" presId="urn:microsoft.com/office/officeart/2005/8/layout/hProcess6"/>
    <dgm:cxn modelId="{2F14FF08-0EB2-44FA-B585-01950D4D4B1A}" type="presParOf" srcId="{786FC075-3202-48A2-BAD0-9935E4C19967}" destId="{171B75E7-B5D6-4BA2-B252-B927052502AE}" srcOrd="2" destOrd="0" presId="urn:microsoft.com/office/officeart/2005/8/layout/hProcess6"/>
    <dgm:cxn modelId="{4866518D-6755-4130-A555-C7EF3241038B}" type="presParOf" srcId="{786FC075-3202-48A2-BAD0-9935E4C19967}" destId="{925B54D5-0AA4-4287-A26E-1EFF98BD5690}" srcOrd="3" destOrd="0" presId="urn:microsoft.com/office/officeart/2005/8/layout/hProcess6"/>
    <dgm:cxn modelId="{50696EC3-8445-4EC8-948E-213AB92EE667}" type="presParOf" srcId="{611B7221-C5B9-40C4-A386-782FBB0E6659}" destId="{B325FD05-FA09-4AFD-87A6-387CBF1A6C28}" srcOrd="1" destOrd="0" presId="urn:microsoft.com/office/officeart/2005/8/layout/hProcess6"/>
    <dgm:cxn modelId="{086F8796-0435-4F3B-90A2-FA3FFB088EEB}" type="presParOf" srcId="{611B7221-C5B9-40C4-A386-782FBB0E6659}" destId="{0E11660B-ED4A-46B3-B7AD-CBE4647E6592}" srcOrd="2" destOrd="0" presId="urn:microsoft.com/office/officeart/2005/8/layout/hProcess6"/>
    <dgm:cxn modelId="{2506233E-71E6-4449-9DD7-D7AF884959B7}" type="presParOf" srcId="{0E11660B-ED4A-46B3-B7AD-CBE4647E6592}" destId="{B9151BAF-0507-4688-9040-4AC3889A3BF4}" srcOrd="0" destOrd="0" presId="urn:microsoft.com/office/officeart/2005/8/layout/hProcess6"/>
    <dgm:cxn modelId="{797BE377-C658-4E9B-ACCC-A45053A770BC}" type="presParOf" srcId="{0E11660B-ED4A-46B3-B7AD-CBE4647E6592}" destId="{D7B0E595-35CD-4774-A04C-B343970BDFA7}" srcOrd="1" destOrd="0" presId="urn:microsoft.com/office/officeart/2005/8/layout/hProcess6"/>
    <dgm:cxn modelId="{09299E86-664B-47D5-89AE-8F02AF0127AC}" type="presParOf" srcId="{0E11660B-ED4A-46B3-B7AD-CBE4647E6592}" destId="{79330864-4238-45FA-A07B-C116D5AA39FC}" srcOrd="2" destOrd="0" presId="urn:microsoft.com/office/officeart/2005/8/layout/hProcess6"/>
    <dgm:cxn modelId="{FB71EAE5-1E4F-4729-9141-D2E212240CA3}" type="presParOf" srcId="{0E11660B-ED4A-46B3-B7AD-CBE4647E6592}" destId="{9973C679-CEE0-4494-B5E8-21AF840F3E00}" srcOrd="3" destOrd="0" presId="urn:microsoft.com/office/officeart/2005/8/layout/hProcess6"/>
    <dgm:cxn modelId="{D1A3A0CC-EEF6-4316-84D8-42707C2F019B}" type="presParOf" srcId="{611B7221-C5B9-40C4-A386-782FBB0E6659}" destId="{2DD6C3EF-0F50-45A3-861F-8F033A66AC9D}" srcOrd="3" destOrd="0" presId="urn:microsoft.com/office/officeart/2005/8/layout/hProcess6"/>
    <dgm:cxn modelId="{EC52779E-304C-471D-BE03-343B90069E63}" type="presParOf" srcId="{611B7221-C5B9-40C4-A386-782FBB0E6659}" destId="{3F61F184-169E-4E8F-A037-0404C446922A}" srcOrd="4" destOrd="0" presId="urn:microsoft.com/office/officeart/2005/8/layout/hProcess6"/>
    <dgm:cxn modelId="{EBE661A3-405F-4218-B63F-425A32919A85}" type="presParOf" srcId="{3F61F184-169E-4E8F-A037-0404C446922A}" destId="{8E6F48EA-3367-4E58-A586-C661A6AC3988}" srcOrd="0" destOrd="0" presId="urn:microsoft.com/office/officeart/2005/8/layout/hProcess6"/>
    <dgm:cxn modelId="{A02BC6B4-CED5-49B2-8E14-750D37ED2BD5}" type="presParOf" srcId="{3F61F184-169E-4E8F-A037-0404C446922A}" destId="{821A89C1-9EE8-41DA-B23B-3299C41F495E}" srcOrd="1" destOrd="0" presId="urn:microsoft.com/office/officeart/2005/8/layout/hProcess6"/>
    <dgm:cxn modelId="{544B5CB9-38F5-4512-BFED-B193B978F913}" type="presParOf" srcId="{3F61F184-169E-4E8F-A037-0404C446922A}" destId="{F81A174E-CCC3-4248-81DB-358A220E3EE0}" srcOrd="2" destOrd="0" presId="urn:microsoft.com/office/officeart/2005/8/layout/hProcess6"/>
    <dgm:cxn modelId="{705C5AC4-97E1-4708-B480-482AE484BC8F}" type="presParOf" srcId="{3F61F184-169E-4E8F-A037-0404C446922A}" destId="{4D05F1CD-BC79-4D1E-92FF-18A6E8C2CD6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658CD7-B874-469D-BEBC-C1F28E7EA78A}">
      <dsp:nvSpPr>
        <dsp:cNvPr id="0" name=""/>
        <dsp:cNvSpPr/>
      </dsp:nvSpPr>
      <dsp:spPr>
        <a:xfrm>
          <a:off x="440110" y="990549"/>
          <a:ext cx="1747204" cy="1527276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 Log Cabin</a:t>
          </a:r>
          <a:endParaRPr lang="en-CA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 Snow Storm</a:t>
          </a:r>
          <a:endParaRPr lang="en-CA" sz="1200" kern="1200" dirty="0"/>
        </a:p>
      </dsp:txBody>
      <dsp:txXfrm>
        <a:off x="876911" y="1219640"/>
        <a:ext cx="851762" cy="1069094"/>
      </dsp:txXfrm>
    </dsp:sp>
    <dsp:sp modelId="{925B54D5-0AA4-4287-A26E-1EFF98BD5690}">
      <dsp:nvSpPr>
        <dsp:cNvPr id="0" name=""/>
        <dsp:cNvSpPr/>
      </dsp:nvSpPr>
      <dsp:spPr>
        <a:xfrm>
          <a:off x="3309" y="1317386"/>
          <a:ext cx="873602" cy="873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2010</a:t>
          </a:r>
          <a:endParaRPr lang="en-CA" sz="2000" kern="1200" dirty="0"/>
        </a:p>
      </dsp:txBody>
      <dsp:txXfrm>
        <a:off x="131245" y="1445322"/>
        <a:ext cx="617730" cy="617730"/>
      </dsp:txXfrm>
    </dsp:sp>
    <dsp:sp modelId="{D7B0E595-35CD-4774-A04C-B343970BDFA7}">
      <dsp:nvSpPr>
        <dsp:cNvPr id="0" name=""/>
        <dsp:cNvSpPr/>
      </dsp:nvSpPr>
      <dsp:spPr>
        <a:xfrm>
          <a:off x="2733316" y="990549"/>
          <a:ext cx="1747204" cy="1527276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Web Site</a:t>
          </a:r>
          <a:endParaRPr lang="en-CA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New Members</a:t>
          </a:r>
          <a:endParaRPr lang="en-CA" sz="1200" kern="1200" dirty="0"/>
        </a:p>
      </dsp:txBody>
      <dsp:txXfrm>
        <a:off x="3170117" y="1219640"/>
        <a:ext cx="851762" cy="1069094"/>
      </dsp:txXfrm>
    </dsp:sp>
    <dsp:sp modelId="{9973C679-CEE0-4494-B5E8-21AF840F3E00}">
      <dsp:nvSpPr>
        <dsp:cNvPr id="0" name=""/>
        <dsp:cNvSpPr/>
      </dsp:nvSpPr>
      <dsp:spPr>
        <a:xfrm>
          <a:off x="2296515" y="1317386"/>
          <a:ext cx="873602" cy="873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2011</a:t>
          </a:r>
          <a:endParaRPr lang="en-CA" sz="2000" kern="1200" dirty="0"/>
        </a:p>
      </dsp:txBody>
      <dsp:txXfrm>
        <a:off x="2424451" y="1445322"/>
        <a:ext cx="617730" cy="617730"/>
      </dsp:txXfrm>
    </dsp:sp>
    <dsp:sp modelId="{821A89C1-9EE8-41DA-B23B-3299C41F495E}">
      <dsp:nvSpPr>
        <dsp:cNvPr id="0" name=""/>
        <dsp:cNvSpPr/>
      </dsp:nvSpPr>
      <dsp:spPr>
        <a:xfrm>
          <a:off x="5026523" y="990549"/>
          <a:ext cx="1747204" cy="1527276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100 Members</a:t>
          </a:r>
          <a:endParaRPr lang="en-CA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Profit!</a:t>
          </a:r>
          <a:endParaRPr lang="en-CA" sz="1200" kern="1200" dirty="0"/>
        </a:p>
      </dsp:txBody>
      <dsp:txXfrm>
        <a:off x="5463324" y="1219640"/>
        <a:ext cx="851762" cy="1069094"/>
      </dsp:txXfrm>
    </dsp:sp>
    <dsp:sp modelId="{4D05F1CD-BC79-4D1E-92FF-18A6E8C2CD6E}">
      <dsp:nvSpPr>
        <dsp:cNvPr id="0" name=""/>
        <dsp:cNvSpPr/>
      </dsp:nvSpPr>
      <dsp:spPr>
        <a:xfrm>
          <a:off x="4589721" y="1317386"/>
          <a:ext cx="873602" cy="8736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2012</a:t>
          </a:r>
          <a:endParaRPr lang="en-CA" sz="2000" kern="1200" dirty="0"/>
        </a:p>
      </dsp:txBody>
      <dsp:txXfrm>
        <a:off x="4717657" y="1445322"/>
        <a:ext cx="617730" cy="617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E5627-7D89-4752-8618-449A7394B612}" type="datetimeFigureOut">
              <a:rPr lang="en-US"/>
              <a:t>4/19/2012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A3B9E-C410-4B2A-8CCD-89BD5E72C391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9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74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813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54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108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157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150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86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A3B9E-C410-4B2A-8CCD-89BD5E72C391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48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7C154A2-D089-4418-863C-142DAE61EC43}" type="datetimeFigureOut">
              <a:rPr lang="en-CA" smtClean="0"/>
              <a:t>19/04/2012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67C2735-3EC6-4B15-9B08-4AA40ABF7168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Green Soles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Getting There is Half the Fun!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136972"/>
            <a:ext cx="1905000" cy="75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4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378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0233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Where We’ve Been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3101689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3216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5B54D5-0AA4-4287-A26E-1EFF98BD5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925B54D5-0AA4-4287-A26E-1EFF98BD5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925B54D5-0AA4-4287-A26E-1EFF98BD5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658CD7-B874-469D-BEBC-C1F28E7E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5D658CD7-B874-469D-BEBC-C1F28E7E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5D658CD7-B874-469D-BEBC-C1F28E7E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73C679-CEE0-4494-B5E8-21AF840F3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9973C679-CEE0-4494-B5E8-21AF840F3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9973C679-CEE0-4494-B5E8-21AF840F3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B0E595-35CD-4774-A04C-B343970BD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D7B0E595-35CD-4774-A04C-B343970BD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D7B0E595-35CD-4774-A04C-B343970BD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05F1CD-BC79-4D1E-92FF-18A6E8C2C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4D05F1CD-BC79-4D1E-92FF-18A6E8C2C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4D05F1CD-BC79-4D1E-92FF-18A6E8C2C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1A89C1-9EE8-41DA-B23B-3299C41F4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821A89C1-9EE8-41DA-B23B-3299C41F4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821A89C1-9EE8-41DA-B23B-3299C41F4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925B54D5-0AA4-4287-A26E-1EFF98BD5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925B54D5-0AA4-4287-A26E-1EFF98BD5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5B54D5-0AA4-4287-A26E-1EFF98BD5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>
                                            <p:graphicEl>
                                              <a:dgm id="{5D658CD7-B874-469D-BEBC-C1F28E7E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5D658CD7-B874-469D-BEBC-C1F28E7E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658CD7-B874-469D-BEBC-C1F28E7E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9973C679-CEE0-4494-B5E8-21AF840F3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9973C679-CEE0-4494-B5E8-21AF840F3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73C679-CEE0-4494-B5E8-21AF840F3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D7B0E595-35CD-4774-A04C-B343970BD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D7B0E595-35CD-4774-A04C-B343970BD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B0E595-35CD-4774-A04C-B343970BD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4D05F1CD-BC79-4D1E-92FF-18A6E8C2C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4D05F1CD-BC79-4D1E-92FF-18A6E8C2C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05F1CD-BC79-4D1E-92FF-18A6E8C2CD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821A89C1-9EE8-41DA-B23B-3299C41F4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821A89C1-9EE8-41DA-B23B-3299C41F4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1A89C1-9EE8-41DA-B23B-3299C41F4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Graphic spid="4" grpId="1">
        <p:bldSub>
          <a:bldDgm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We Are in 2012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300 Members and growing</a:t>
            </a:r>
          </a:p>
          <a:p>
            <a:r>
              <a:rPr lang="en-US" dirty="0"/>
              <a:t>Partnerships—Tolano, Environmental Groups</a:t>
            </a:r>
          </a:p>
          <a:p>
            <a:r>
              <a:rPr lang="en-US" dirty="0"/>
              <a:t>Headquarters</a:t>
            </a:r>
            <a:r>
              <a:rPr lang="en-CA" dirty="0"/>
              <a:t> in Chicago</a:t>
            </a:r>
          </a:p>
          <a:p>
            <a:r>
              <a:rPr lang="en-US" dirty="0"/>
              <a:t>50 Adventures</a:t>
            </a:r>
          </a:p>
          <a:p>
            <a:r>
              <a:rPr lang="en-US" dirty="0"/>
              <a:t>Stewardship—helping the Environment</a:t>
            </a:r>
          </a:p>
        </p:txBody>
      </p:sp>
    </p:spTree>
    <p:extLst>
      <p:ext uri="{BB962C8B-B14F-4D97-AF65-F5344CB8AC3E}">
        <p14:creationId xmlns:p14="http://schemas.microsoft.com/office/powerpoint/2010/main" val="36468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We are Going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Year</a:t>
            </a:r>
          </a:p>
          <a:p>
            <a:pPr lvl="1"/>
            <a:r>
              <a:rPr lang="en-US" dirty="0"/>
              <a:t>Expected to Grow by 150 Members</a:t>
            </a:r>
          </a:p>
          <a:p>
            <a:pPr lvl="1"/>
            <a:r>
              <a:rPr lang="en-US" dirty="0"/>
              <a:t>New Adventures Planned</a:t>
            </a:r>
          </a:p>
          <a:p>
            <a:pPr lvl="1"/>
            <a:r>
              <a:rPr lang="en-US" dirty="0"/>
              <a:t>Helping Out</a:t>
            </a:r>
          </a:p>
          <a:p>
            <a:r>
              <a:rPr lang="en-US" dirty="0"/>
              <a:t>Five Year Plan</a:t>
            </a:r>
          </a:p>
          <a:p>
            <a:pPr lvl="1"/>
            <a:r>
              <a:rPr lang="en-US" dirty="0"/>
              <a:t>Continued growth for two years</a:t>
            </a:r>
          </a:p>
          <a:p>
            <a:pPr lvl="1"/>
            <a:r>
              <a:rPr lang="en-US" dirty="0"/>
              <a:t>Old and New Adventures</a:t>
            </a:r>
          </a:p>
          <a:p>
            <a:pPr lvl="1"/>
            <a:r>
              <a:rPr lang="en-US" dirty="0"/>
              <a:t>Leadership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2643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We Choose Adventures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it Adventurous?</a:t>
            </a:r>
          </a:p>
          <a:p>
            <a:pPr lvl="1"/>
            <a:r>
              <a:rPr lang="en-US" dirty="0" smtClean="0"/>
              <a:t>What is your Adventure limit?</a:t>
            </a:r>
          </a:p>
          <a:p>
            <a:pPr lvl="1"/>
            <a:r>
              <a:rPr lang="en-US" dirty="0" smtClean="0"/>
              <a:t>Can you step it up a notch?</a:t>
            </a:r>
          </a:p>
          <a:p>
            <a:r>
              <a:rPr lang="en-US" dirty="0" smtClean="0"/>
              <a:t>What is the Environmental Impact?</a:t>
            </a:r>
          </a:p>
          <a:p>
            <a:pPr lvl="1"/>
            <a:r>
              <a:rPr lang="en-US" dirty="0" smtClean="0"/>
              <a:t>Impact of current tourist activities</a:t>
            </a:r>
          </a:p>
          <a:p>
            <a:pPr lvl="1"/>
            <a:r>
              <a:rPr lang="en-US" dirty="0" smtClean="0"/>
              <a:t>Our effect on environment &amp; local culture</a:t>
            </a:r>
          </a:p>
          <a:p>
            <a:r>
              <a:rPr lang="en-US" dirty="0" smtClean="0"/>
              <a:t>Will it be fun, help out, or both?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0550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One is The Bear?</a:t>
            </a:r>
            <a:endParaRPr lang="en-CA" dirty="0"/>
          </a:p>
        </p:txBody>
      </p:sp>
      <p:pic>
        <p:nvPicPr>
          <p:cNvPr id="1029" name="Picture 5" descr="C:\Users\Lorin\AppData\Local\Microsoft\Windows\Temporary Internet Files\Content.IE5\0O5FYB39\MP900406490[1]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5" r="16849"/>
          <a:stretch/>
        </p:blipFill>
        <p:spPr bwMode="auto">
          <a:xfrm>
            <a:off x="1219200" y="2057400"/>
            <a:ext cx="3208322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orin\AppData\Local\Microsoft\Windows\Temporary Internet Files\Content.IE5\GK517BD3\MP900414109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57400"/>
            <a:ext cx="2505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77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is The Bear?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that really his name?</a:t>
            </a:r>
          </a:p>
          <a:p>
            <a:pPr lvl="1"/>
            <a:r>
              <a:rPr lang="en-US" dirty="0" smtClean="0"/>
              <a:t>No, his real name is Baradoch Brochanon</a:t>
            </a:r>
          </a:p>
          <a:p>
            <a:r>
              <a:rPr lang="en-US" dirty="0" smtClean="0"/>
              <a:t>Well respected outdoors person</a:t>
            </a:r>
          </a:p>
          <a:p>
            <a:r>
              <a:rPr lang="en-US" dirty="0" smtClean="0"/>
              <a:t>Degrees in Plant Biology, Animal Behavior, and Ecology</a:t>
            </a:r>
          </a:p>
          <a:p>
            <a:r>
              <a:rPr lang="en-US" dirty="0" smtClean="0"/>
              <a:t>Senior member of the Audubon Society</a:t>
            </a:r>
          </a:p>
          <a:p>
            <a:r>
              <a:rPr lang="en-US" dirty="0" smtClean="0"/>
              <a:t>A friendly tough guy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0072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Status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507856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8532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Where is the Money?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Expenses</a:t>
            </a:r>
          </a:p>
          <a:p>
            <a:pPr lvl="1"/>
            <a:r>
              <a:rPr lang="en-US" dirty="0" smtClean="0"/>
              <a:t>Wages, Office Expenses, Rent, Professional Fees, Transportation, Miscellaneous, etc.</a:t>
            </a:r>
          </a:p>
          <a:p>
            <a:r>
              <a:rPr lang="en-US" dirty="0" smtClean="0"/>
              <a:t>Surplus</a:t>
            </a:r>
          </a:p>
          <a:p>
            <a:pPr lvl="1"/>
            <a:r>
              <a:rPr lang="en-US" dirty="0" smtClean="0"/>
              <a:t>Developing sustainable tourist sites</a:t>
            </a:r>
          </a:p>
          <a:p>
            <a:pPr lvl="1"/>
            <a:r>
              <a:rPr lang="en-US" dirty="0" smtClean="0"/>
              <a:t>Lobbying</a:t>
            </a:r>
          </a:p>
          <a:p>
            <a:pPr lvl="1"/>
            <a:r>
              <a:rPr lang="en-US" dirty="0" smtClean="0"/>
              <a:t>A hair cut for The Bear (barber says we still don’t have enough)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2613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233</TotalTime>
  <Words>237</Words>
  <Application>Microsoft Office PowerPoint</Application>
  <PresentationFormat>On-screen Show (4:3)</PresentationFormat>
  <Paragraphs>61</Paragraphs>
  <Slides>11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Green Soles</vt:lpstr>
      <vt:lpstr>Where We’ve Been</vt:lpstr>
      <vt:lpstr>Where We Are in 2012</vt:lpstr>
      <vt:lpstr>Where We are Going</vt:lpstr>
      <vt:lpstr>How We Choose Adventures</vt:lpstr>
      <vt:lpstr>Which One is The Bear?</vt:lpstr>
      <vt:lpstr>Who is The Bear?</vt:lpstr>
      <vt:lpstr>Financial Status</vt:lpstr>
      <vt:lpstr>Where is the Money?</vt:lpstr>
      <vt:lpstr>Questions?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Baradoch Brochanon</dc:creator>
  <cp:lastModifiedBy>Irma Greenwood</cp:lastModifiedBy>
  <cp:revision>22</cp:revision>
  <dcterms:created xsi:type="dcterms:W3CDTF">2010-11-27T17:43:01Z</dcterms:created>
  <dcterms:modified xsi:type="dcterms:W3CDTF">2012-04-19T23:06:14Z</dcterms:modified>
</cp:coreProperties>
</file>